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GLÓRIA SUPREMA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GLÓRIA SUPREMA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BFEFA98-9F42-480B-91B2-D265516E2B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Tenho ouvido falar da cidade </a:t>
            </a:r>
          </a:p>
          <a:p>
            <a:r>
              <a:rPr lang="pt-BR" sz="4000" dirty="0"/>
              <a:t>Mergulhada em reflexos de luz, </a:t>
            </a:r>
          </a:p>
          <a:p>
            <a:r>
              <a:rPr lang="pt-BR" sz="4000" dirty="0"/>
              <a:t>E dos anjos que, com majestade, </a:t>
            </a:r>
          </a:p>
          <a:p>
            <a:r>
              <a:rPr lang="pt-BR" sz="4000" dirty="0"/>
              <a:t>Cantam hinos a Cristo </a:t>
            </a:r>
            <a:r>
              <a:rPr lang="pt-BR" sz="4300" dirty="0"/>
              <a:t>Jesus.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05702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GLÓRIA SUPREMA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2AC10E6-7614-4E58-85D6-E54AAC5453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Vida eterna terei </a:t>
            </a:r>
          </a:p>
          <a:p>
            <a:r>
              <a:rPr lang="pt-BR" dirty="0"/>
              <a:t>Na presença do Rei. </a:t>
            </a:r>
          </a:p>
          <a:p>
            <a:r>
              <a:rPr lang="pt-BR" dirty="0"/>
              <a:t>Grande glória, então, fruirei</a:t>
            </a:r>
          </a:p>
          <a:p>
            <a:r>
              <a:rPr lang="pt-BR" dirty="0"/>
              <a:t>Quando vir almas salvas, enfim!</a:t>
            </a:r>
          </a:p>
        </p:txBody>
      </p:sp>
    </p:spTree>
    <p:extLst>
      <p:ext uri="{BB962C8B-B14F-4D97-AF65-F5344CB8AC3E}">
        <p14:creationId xmlns:p14="http://schemas.microsoft.com/office/powerpoint/2010/main" val="4094548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GLÓRIA SUPREMA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9DDF3C2-F64A-4F98-A849-A95AF1C459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Tenho ouvido da terra formosa,</a:t>
            </a:r>
          </a:p>
          <a:p>
            <a:r>
              <a:rPr lang="pt-BR" dirty="0"/>
              <a:t>De colinas e vales sem-fim, </a:t>
            </a:r>
          </a:p>
          <a:p>
            <a:r>
              <a:rPr lang="pt-BR" dirty="0"/>
              <a:t>De campinas com </a:t>
            </a:r>
          </a:p>
          <a:p>
            <a:r>
              <a:rPr lang="pt-BR" dirty="0"/>
              <a:t>flores mimosas,</a:t>
            </a:r>
          </a:p>
          <a:p>
            <a:r>
              <a:rPr lang="pt-BR" dirty="0"/>
              <a:t>E do rio no lindo jardim; </a:t>
            </a:r>
          </a:p>
        </p:txBody>
      </p:sp>
    </p:spTree>
    <p:extLst>
      <p:ext uri="{BB962C8B-B14F-4D97-AF65-F5344CB8AC3E}">
        <p14:creationId xmlns:p14="http://schemas.microsoft.com/office/powerpoint/2010/main" val="3046393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GLÓRIA SUPREMA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3DB990E-5FAE-4E23-9DE0-AB1415D71C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Vida eterna há de ser </a:t>
            </a:r>
          </a:p>
          <a:p>
            <a:r>
              <a:rPr lang="pt-BR" dirty="0"/>
              <a:t>Meu quinhão, que prazer! </a:t>
            </a:r>
          </a:p>
          <a:p>
            <a:r>
              <a:rPr lang="pt-BR" dirty="0"/>
              <a:t>Alegria suprema hei de ter </a:t>
            </a:r>
          </a:p>
          <a:p>
            <a:r>
              <a:rPr lang="pt-BR" dirty="0"/>
              <a:t>Quando vir almas salvas, enfim!</a:t>
            </a:r>
          </a:p>
        </p:txBody>
      </p:sp>
    </p:spTree>
    <p:extLst>
      <p:ext uri="{BB962C8B-B14F-4D97-AF65-F5344CB8AC3E}">
        <p14:creationId xmlns:p14="http://schemas.microsoft.com/office/powerpoint/2010/main" val="4238441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GLÓRIA SUPREMA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A92D0E9-F3FF-4DEE-83ED-17F1F1AA28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BR" dirty="0"/>
              <a:t>Cantarei sobre os frutos e as flores, </a:t>
            </a:r>
          </a:p>
          <a:p>
            <a:r>
              <a:rPr lang="pt-BR" dirty="0"/>
              <a:t>E as mansões de </a:t>
            </a:r>
          </a:p>
          <a:p>
            <a:r>
              <a:rPr lang="pt-BR" dirty="0"/>
              <a:t>ouro puro e cristal; </a:t>
            </a:r>
          </a:p>
          <a:p>
            <a:r>
              <a:rPr lang="pt-BR" dirty="0"/>
              <a:t>A alegria perene, sem dores, </a:t>
            </a:r>
          </a:p>
          <a:p>
            <a:r>
              <a:rPr lang="pt-BR" dirty="0"/>
              <a:t>Que terão os fiéis, afinal. </a:t>
            </a:r>
          </a:p>
        </p:txBody>
      </p:sp>
    </p:spTree>
    <p:extLst>
      <p:ext uri="{BB962C8B-B14F-4D97-AF65-F5344CB8AC3E}">
        <p14:creationId xmlns:p14="http://schemas.microsoft.com/office/powerpoint/2010/main" val="3411159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GLÓRIA SUPREMA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C032A53-B4B7-46B6-8161-F0A17DD19D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</a:t>
            </a:r>
            <a:r>
              <a:rPr lang="pt-BR" dirty="0" err="1"/>
              <a:t>p’ra</a:t>
            </a:r>
            <a:r>
              <a:rPr lang="pt-BR" dirty="0"/>
              <a:t> mim há de ser </a:t>
            </a:r>
          </a:p>
          <a:p>
            <a:r>
              <a:rPr lang="pt-BR" dirty="0"/>
              <a:t>Mais glorioso prazer </a:t>
            </a:r>
          </a:p>
          <a:p>
            <a:r>
              <a:rPr lang="pt-BR" dirty="0"/>
              <a:t>Quando, então, Cristo </a:t>
            </a:r>
          </a:p>
          <a:p>
            <a:r>
              <a:rPr lang="pt-BR" dirty="0"/>
              <a:t>me conceder ver, no Céu, </a:t>
            </a:r>
          </a:p>
          <a:p>
            <a:r>
              <a:rPr lang="pt-BR" dirty="0"/>
              <a:t>almas salvas, enfim!</a:t>
            </a:r>
          </a:p>
        </p:txBody>
      </p:sp>
    </p:spTree>
    <p:extLst>
      <p:ext uri="{BB962C8B-B14F-4D97-AF65-F5344CB8AC3E}">
        <p14:creationId xmlns:p14="http://schemas.microsoft.com/office/powerpoint/2010/main" val="3454329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48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GLÓRIA SUPREMA</vt:lpstr>
      <vt:lpstr>A GLÓRIA SUPREMA</vt:lpstr>
      <vt:lpstr>A GLÓRIA SUPREMA</vt:lpstr>
      <vt:lpstr>A GLÓRIA SUPREMA</vt:lpstr>
      <vt:lpstr>A GLÓRIA SUPREMA</vt:lpstr>
      <vt:lpstr>A GLÓRIA SUPREMA</vt:lpstr>
      <vt:lpstr>A GLÓRIA SUPREMA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2019-06-12T22:47:54Z</dcterms:modified>
</cp:coreProperties>
</file>

<file path=docProps/thumbnail.jpeg>
</file>